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C7F7BF-04B7-42DE-8A44-75DEB23A0B64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A67242-140F-48DA-B990-F6171AE098DE}">
      <dgm:prSet phldrT="[Text]"/>
      <dgm:spPr/>
      <dgm:t>
        <a:bodyPr/>
        <a:lstStyle/>
        <a:p>
          <a:r>
            <a:rPr lang="en-US" dirty="0"/>
            <a:t>Alexa Trivia Skill</a:t>
          </a:r>
        </a:p>
      </dgm:t>
    </dgm:pt>
    <dgm:pt modelId="{FFB2CC4B-906A-4DB8-B798-D860452CFBEB}" type="parTrans" cxnId="{4773C102-3122-47ED-B2EF-49193767ACD0}">
      <dgm:prSet/>
      <dgm:spPr/>
      <dgm:t>
        <a:bodyPr/>
        <a:lstStyle/>
        <a:p>
          <a:endParaRPr lang="en-US"/>
        </a:p>
      </dgm:t>
    </dgm:pt>
    <dgm:pt modelId="{D13BBA57-A121-45A5-A5A6-55FCFE6682E4}" type="sibTrans" cxnId="{4773C102-3122-47ED-B2EF-49193767ACD0}">
      <dgm:prSet/>
      <dgm:spPr/>
      <dgm:t>
        <a:bodyPr/>
        <a:lstStyle/>
        <a:p>
          <a:endParaRPr lang="en-US"/>
        </a:p>
      </dgm:t>
    </dgm:pt>
    <dgm:pt modelId="{2A85F113-FAF5-4167-BB3F-1884DBF46350}">
      <dgm:prSet phldrT="[Text]"/>
      <dgm:spPr/>
      <dgm:t>
        <a:bodyPr/>
        <a:lstStyle/>
        <a:p>
          <a:r>
            <a:rPr lang="en-US" dirty="0"/>
            <a:t>(or)</a:t>
          </a:r>
        </a:p>
        <a:p>
          <a:r>
            <a:rPr lang="en-US" dirty="0"/>
            <a:t>Simple Test Webpage</a:t>
          </a:r>
        </a:p>
      </dgm:t>
    </dgm:pt>
    <dgm:pt modelId="{19A10F8A-205A-4423-BE31-5866F7DBEB3E}" type="parTrans" cxnId="{C14D6402-944E-4D17-A1F3-C4310841C477}">
      <dgm:prSet/>
      <dgm:spPr/>
      <dgm:t>
        <a:bodyPr/>
        <a:lstStyle/>
        <a:p>
          <a:endParaRPr lang="en-US"/>
        </a:p>
      </dgm:t>
    </dgm:pt>
    <dgm:pt modelId="{FBBF5299-84D4-496D-A50F-C0AA6CE8DE0F}" type="sibTrans" cxnId="{C14D6402-944E-4D17-A1F3-C4310841C477}">
      <dgm:prSet/>
      <dgm:spPr/>
      <dgm:t>
        <a:bodyPr/>
        <a:lstStyle/>
        <a:p>
          <a:endParaRPr lang="en-US"/>
        </a:p>
      </dgm:t>
    </dgm:pt>
    <dgm:pt modelId="{78F80300-18E4-4DA9-869B-48554E5B28CB}">
      <dgm:prSet phldrT="[Text]"/>
      <dgm:spPr/>
      <dgm:t>
        <a:bodyPr/>
        <a:lstStyle/>
        <a:p>
          <a:r>
            <a:rPr lang="en-US" dirty="0"/>
            <a:t>AWS API Gateway</a:t>
          </a:r>
        </a:p>
      </dgm:t>
    </dgm:pt>
    <dgm:pt modelId="{64EB78EE-4196-483F-99FE-42D4D0BA9D40}" type="parTrans" cxnId="{BA73A95C-F9BB-4AC7-A901-4653FCEC1805}">
      <dgm:prSet/>
      <dgm:spPr/>
      <dgm:t>
        <a:bodyPr/>
        <a:lstStyle/>
        <a:p>
          <a:endParaRPr lang="en-US"/>
        </a:p>
      </dgm:t>
    </dgm:pt>
    <dgm:pt modelId="{A4DA9D84-8EC6-4023-A340-46A0F885D6A0}" type="sibTrans" cxnId="{BA73A95C-F9BB-4AC7-A901-4653FCEC1805}">
      <dgm:prSet/>
      <dgm:spPr/>
      <dgm:t>
        <a:bodyPr/>
        <a:lstStyle/>
        <a:p>
          <a:endParaRPr lang="en-US"/>
        </a:p>
      </dgm:t>
    </dgm:pt>
    <dgm:pt modelId="{F966FABC-4064-4EB9-8FBA-7F046FEAC813}">
      <dgm:prSet phldrT="[Text]"/>
      <dgm:spPr/>
      <dgm:t>
        <a:bodyPr/>
        <a:lstStyle/>
        <a:p>
          <a:r>
            <a:rPr lang="en-US" dirty="0"/>
            <a:t>AWS Lambda based web service</a:t>
          </a:r>
        </a:p>
      </dgm:t>
    </dgm:pt>
    <dgm:pt modelId="{AF1AE667-89EB-4EB2-A952-F166042425C7}" type="parTrans" cxnId="{FCD7C896-9FE5-4D4B-9B65-B167C40C6E7B}">
      <dgm:prSet/>
      <dgm:spPr/>
      <dgm:t>
        <a:bodyPr/>
        <a:lstStyle/>
        <a:p>
          <a:endParaRPr lang="en-US"/>
        </a:p>
      </dgm:t>
    </dgm:pt>
    <dgm:pt modelId="{32E4B361-4108-4803-AB08-2F1C4E99A4AD}" type="sibTrans" cxnId="{FCD7C896-9FE5-4D4B-9B65-B167C40C6E7B}">
      <dgm:prSet/>
      <dgm:spPr/>
      <dgm:t>
        <a:bodyPr/>
        <a:lstStyle/>
        <a:p>
          <a:endParaRPr lang="en-US"/>
        </a:p>
      </dgm:t>
    </dgm:pt>
    <dgm:pt modelId="{E3DF5541-A805-4F81-A3BE-E753E12ED8A7}">
      <dgm:prSet phldrT="[Text]"/>
      <dgm:spPr/>
      <dgm:t>
        <a:bodyPr/>
        <a:lstStyle/>
        <a:p>
          <a:r>
            <a:rPr lang="en-US" dirty="0"/>
            <a:t>AWS </a:t>
          </a:r>
          <a:r>
            <a:rPr lang="en-US" dirty="0" err="1"/>
            <a:t>InternetOfThings</a:t>
          </a:r>
          <a:endParaRPr lang="en-US" dirty="0"/>
        </a:p>
      </dgm:t>
    </dgm:pt>
    <dgm:pt modelId="{C4B83579-4F96-4CAB-ABC8-631BC6FEC7FE}" type="parTrans" cxnId="{97783C9B-80DA-431F-A74E-2FEFD99874FF}">
      <dgm:prSet/>
      <dgm:spPr/>
      <dgm:t>
        <a:bodyPr/>
        <a:lstStyle/>
        <a:p>
          <a:endParaRPr lang="en-US"/>
        </a:p>
      </dgm:t>
    </dgm:pt>
    <dgm:pt modelId="{5841245F-234D-4D71-AFA9-938B03DF5835}" type="sibTrans" cxnId="{97783C9B-80DA-431F-A74E-2FEFD99874FF}">
      <dgm:prSet/>
      <dgm:spPr/>
      <dgm:t>
        <a:bodyPr/>
        <a:lstStyle/>
        <a:p>
          <a:endParaRPr lang="en-US"/>
        </a:p>
      </dgm:t>
    </dgm:pt>
    <dgm:pt modelId="{6EDE9617-63A9-4D41-91AB-2C47426BA728}">
      <dgm:prSet phldrT="[Text]"/>
      <dgm:spPr/>
      <dgm:t>
        <a:bodyPr/>
        <a:lstStyle/>
        <a:p>
          <a:r>
            <a:rPr lang="en-US" dirty="0" err="1"/>
            <a:t>RaspberryPi</a:t>
          </a:r>
          <a:endParaRPr lang="en-US" dirty="0"/>
        </a:p>
      </dgm:t>
    </dgm:pt>
    <dgm:pt modelId="{87ADEA0B-BA1F-4071-AD21-891B47A1A414}" type="parTrans" cxnId="{6639CA70-35C4-4C4F-B414-49DA26980918}">
      <dgm:prSet/>
      <dgm:spPr/>
      <dgm:t>
        <a:bodyPr/>
        <a:lstStyle/>
        <a:p>
          <a:endParaRPr lang="en-US"/>
        </a:p>
      </dgm:t>
    </dgm:pt>
    <dgm:pt modelId="{F967A98D-F4FB-4228-ADBF-131CC615AB94}" type="sibTrans" cxnId="{6639CA70-35C4-4C4F-B414-49DA26980918}">
      <dgm:prSet/>
      <dgm:spPr/>
      <dgm:t>
        <a:bodyPr/>
        <a:lstStyle/>
        <a:p>
          <a:endParaRPr lang="en-US"/>
        </a:p>
      </dgm:t>
    </dgm:pt>
    <dgm:pt modelId="{D65B2E63-7151-41C9-AE39-BD4D35B08BFE}">
      <dgm:prSet phldrT="[Text]"/>
      <dgm:spPr/>
      <dgm:t>
        <a:bodyPr/>
        <a:lstStyle/>
        <a:p>
          <a:r>
            <a:rPr lang="en-US" dirty="0"/>
            <a:t>Arduino</a:t>
          </a:r>
        </a:p>
      </dgm:t>
    </dgm:pt>
    <dgm:pt modelId="{DC7C28A4-3F43-46AD-AACF-4C684763F45A}" type="parTrans" cxnId="{868F1189-D1F5-4B4B-830F-C75E0B33DD18}">
      <dgm:prSet/>
      <dgm:spPr/>
      <dgm:t>
        <a:bodyPr/>
        <a:lstStyle/>
        <a:p>
          <a:endParaRPr lang="en-US"/>
        </a:p>
      </dgm:t>
    </dgm:pt>
    <dgm:pt modelId="{9A223FCA-0AE1-4660-AAEC-B2577F5AB761}" type="sibTrans" cxnId="{868F1189-D1F5-4B4B-830F-C75E0B33DD18}">
      <dgm:prSet/>
      <dgm:spPr/>
      <dgm:t>
        <a:bodyPr/>
        <a:lstStyle/>
        <a:p>
          <a:endParaRPr lang="en-US"/>
        </a:p>
      </dgm:t>
    </dgm:pt>
    <dgm:pt modelId="{B1B78BF9-1925-44E3-AA2A-D1DDF3FBD5F5}">
      <dgm:prSet phldrT="[Text]"/>
      <dgm:spPr/>
      <dgm:t>
        <a:bodyPr/>
        <a:lstStyle/>
        <a:p>
          <a:r>
            <a:rPr lang="en-US" dirty="0"/>
            <a:t>Candy Dispenser Hardware</a:t>
          </a:r>
        </a:p>
      </dgm:t>
    </dgm:pt>
    <dgm:pt modelId="{7F8997EE-448F-4DF2-89C9-EFF1B9B09444}" type="parTrans" cxnId="{B3379F65-A5BE-4DF3-953E-D50059883D37}">
      <dgm:prSet/>
      <dgm:spPr/>
      <dgm:t>
        <a:bodyPr/>
        <a:lstStyle/>
        <a:p>
          <a:endParaRPr lang="en-US"/>
        </a:p>
      </dgm:t>
    </dgm:pt>
    <dgm:pt modelId="{41939F86-F3F8-4A40-9646-94B6A0576CAA}" type="sibTrans" cxnId="{B3379F65-A5BE-4DF3-953E-D50059883D37}">
      <dgm:prSet/>
      <dgm:spPr/>
      <dgm:t>
        <a:bodyPr/>
        <a:lstStyle/>
        <a:p>
          <a:endParaRPr lang="en-US"/>
        </a:p>
      </dgm:t>
    </dgm:pt>
    <dgm:pt modelId="{847796A8-C9C3-4FD2-8700-C560D44010C1}">
      <dgm:prSet phldrT="[Text]"/>
      <dgm:spPr/>
      <dgm:t>
        <a:bodyPr/>
        <a:lstStyle/>
        <a:p>
          <a:r>
            <a:rPr lang="en-US" dirty="0"/>
            <a:t>Candy</a:t>
          </a:r>
        </a:p>
      </dgm:t>
    </dgm:pt>
    <dgm:pt modelId="{DB96661F-B95F-4108-9144-BBF5E92F673F}" type="parTrans" cxnId="{162F54CB-F39C-4F71-8C8A-60096880E9CB}">
      <dgm:prSet/>
      <dgm:spPr/>
      <dgm:t>
        <a:bodyPr/>
        <a:lstStyle/>
        <a:p>
          <a:endParaRPr lang="en-US"/>
        </a:p>
      </dgm:t>
    </dgm:pt>
    <dgm:pt modelId="{5D6EB737-E162-4A8B-9310-912843B64BE0}" type="sibTrans" cxnId="{162F54CB-F39C-4F71-8C8A-60096880E9CB}">
      <dgm:prSet/>
      <dgm:spPr/>
      <dgm:t>
        <a:bodyPr/>
        <a:lstStyle/>
        <a:p>
          <a:endParaRPr lang="en-US"/>
        </a:p>
      </dgm:t>
    </dgm:pt>
    <dgm:pt modelId="{583C0B28-79A1-4161-A8C0-A961369AE063}" type="pres">
      <dgm:prSet presAssocID="{08C7F7BF-04B7-42DE-8A44-75DEB23A0B64}" presName="Name0" presStyleCnt="0">
        <dgm:presLayoutVars>
          <dgm:dir/>
          <dgm:resizeHandles/>
        </dgm:presLayoutVars>
      </dgm:prSet>
      <dgm:spPr/>
    </dgm:pt>
    <dgm:pt modelId="{745A7E80-7788-4631-BC07-D89035A78D8D}" type="pres">
      <dgm:prSet presAssocID="{69A67242-140F-48DA-B990-F6171AE098DE}" presName="compNode" presStyleCnt="0"/>
      <dgm:spPr/>
    </dgm:pt>
    <dgm:pt modelId="{CA1CF2D1-232A-4A28-B9F1-84B9F7587897}" type="pres">
      <dgm:prSet presAssocID="{69A67242-140F-48DA-B990-F6171AE098DE}" presName="dummyConnPt" presStyleCnt="0"/>
      <dgm:spPr/>
    </dgm:pt>
    <dgm:pt modelId="{C03FEC28-6AAA-4F62-B45A-5966451BB760}" type="pres">
      <dgm:prSet presAssocID="{69A67242-140F-48DA-B990-F6171AE098DE}" presName="node" presStyleLbl="node1" presStyleIdx="0" presStyleCnt="9">
        <dgm:presLayoutVars>
          <dgm:bulletEnabled val="1"/>
        </dgm:presLayoutVars>
      </dgm:prSet>
      <dgm:spPr/>
    </dgm:pt>
    <dgm:pt modelId="{37662B1C-965D-4078-816B-AE2B14824DB2}" type="pres">
      <dgm:prSet presAssocID="{D13BBA57-A121-45A5-A5A6-55FCFE6682E4}" presName="sibTrans" presStyleLbl="bgSibTrans2D1" presStyleIdx="0" presStyleCnt="8"/>
      <dgm:spPr/>
    </dgm:pt>
    <dgm:pt modelId="{D5F69239-CF07-42D3-A8C3-12C4B07C6E16}" type="pres">
      <dgm:prSet presAssocID="{2A85F113-FAF5-4167-BB3F-1884DBF46350}" presName="compNode" presStyleCnt="0"/>
      <dgm:spPr/>
    </dgm:pt>
    <dgm:pt modelId="{7456BEF0-E78E-4A64-AD9C-A461ECE73945}" type="pres">
      <dgm:prSet presAssocID="{2A85F113-FAF5-4167-BB3F-1884DBF46350}" presName="dummyConnPt" presStyleCnt="0"/>
      <dgm:spPr/>
    </dgm:pt>
    <dgm:pt modelId="{865C7AC2-83CB-4638-85AA-233CA8D09E97}" type="pres">
      <dgm:prSet presAssocID="{2A85F113-FAF5-4167-BB3F-1884DBF46350}" presName="node" presStyleLbl="node1" presStyleIdx="1" presStyleCnt="9">
        <dgm:presLayoutVars>
          <dgm:bulletEnabled val="1"/>
        </dgm:presLayoutVars>
      </dgm:prSet>
      <dgm:spPr/>
    </dgm:pt>
    <dgm:pt modelId="{787C01E8-5114-4FCA-9A68-ACC05BC0C469}" type="pres">
      <dgm:prSet presAssocID="{FBBF5299-84D4-496D-A50F-C0AA6CE8DE0F}" presName="sibTrans" presStyleLbl="bgSibTrans2D1" presStyleIdx="1" presStyleCnt="8"/>
      <dgm:spPr/>
    </dgm:pt>
    <dgm:pt modelId="{6C606648-947A-4DC4-B996-2F519EC7826F}" type="pres">
      <dgm:prSet presAssocID="{78F80300-18E4-4DA9-869B-48554E5B28CB}" presName="compNode" presStyleCnt="0"/>
      <dgm:spPr/>
    </dgm:pt>
    <dgm:pt modelId="{2F34C43F-82C7-409E-ACBD-3AAF3689E424}" type="pres">
      <dgm:prSet presAssocID="{78F80300-18E4-4DA9-869B-48554E5B28CB}" presName="dummyConnPt" presStyleCnt="0"/>
      <dgm:spPr/>
    </dgm:pt>
    <dgm:pt modelId="{DCA1DA1F-4A75-48F5-BEA1-26C6A888F083}" type="pres">
      <dgm:prSet presAssocID="{78F80300-18E4-4DA9-869B-48554E5B28CB}" presName="node" presStyleLbl="node1" presStyleIdx="2" presStyleCnt="9">
        <dgm:presLayoutVars>
          <dgm:bulletEnabled val="1"/>
        </dgm:presLayoutVars>
      </dgm:prSet>
      <dgm:spPr/>
    </dgm:pt>
    <dgm:pt modelId="{7F905179-1A20-4E24-92DE-C86ECE07A290}" type="pres">
      <dgm:prSet presAssocID="{A4DA9D84-8EC6-4023-A340-46A0F885D6A0}" presName="sibTrans" presStyleLbl="bgSibTrans2D1" presStyleIdx="2" presStyleCnt="8"/>
      <dgm:spPr/>
    </dgm:pt>
    <dgm:pt modelId="{35EBFDE8-867D-48E9-B4CC-A7A6AC59D29A}" type="pres">
      <dgm:prSet presAssocID="{F966FABC-4064-4EB9-8FBA-7F046FEAC813}" presName="compNode" presStyleCnt="0"/>
      <dgm:spPr/>
    </dgm:pt>
    <dgm:pt modelId="{AC381683-B2F3-4E20-A445-1E9729BD97DE}" type="pres">
      <dgm:prSet presAssocID="{F966FABC-4064-4EB9-8FBA-7F046FEAC813}" presName="dummyConnPt" presStyleCnt="0"/>
      <dgm:spPr/>
    </dgm:pt>
    <dgm:pt modelId="{5CD8734E-FB43-4085-9A04-52091CEEA001}" type="pres">
      <dgm:prSet presAssocID="{F966FABC-4064-4EB9-8FBA-7F046FEAC813}" presName="node" presStyleLbl="node1" presStyleIdx="3" presStyleCnt="9">
        <dgm:presLayoutVars>
          <dgm:bulletEnabled val="1"/>
        </dgm:presLayoutVars>
      </dgm:prSet>
      <dgm:spPr/>
    </dgm:pt>
    <dgm:pt modelId="{AA1DB870-1A9C-4E74-99D9-5CC816098A2A}" type="pres">
      <dgm:prSet presAssocID="{32E4B361-4108-4803-AB08-2F1C4E99A4AD}" presName="sibTrans" presStyleLbl="bgSibTrans2D1" presStyleIdx="3" presStyleCnt="8"/>
      <dgm:spPr/>
    </dgm:pt>
    <dgm:pt modelId="{186B3F83-D371-4D89-B99D-8AB7A2421379}" type="pres">
      <dgm:prSet presAssocID="{E3DF5541-A805-4F81-A3BE-E753E12ED8A7}" presName="compNode" presStyleCnt="0"/>
      <dgm:spPr/>
    </dgm:pt>
    <dgm:pt modelId="{6C1FB184-B867-428A-99D1-4503F7152BD3}" type="pres">
      <dgm:prSet presAssocID="{E3DF5541-A805-4F81-A3BE-E753E12ED8A7}" presName="dummyConnPt" presStyleCnt="0"/>
      <dgm:spPr/>
    </dgm:pt>
    <dgm:pt modelId="{B9B9A58B-F1E1-48C0-9275-C3392B1C77A8}" type="pres">
      <dgm:prSet presAssocID="{E3DF5541-A805-4F81-A3BE-E753E12ED8A7}" presName="node" presStyleLbl="node1" presStyleIdx="4" presStyleCnt="9">
        <dgm:presLayoutVars>
          <dgm:bulletEnabled val="1"/>
        </dgm:presLayoutVars>
      </dgm:prSet>
      <dgm:spPr/>
    </dgm:pt>
    <dgm:pt modelId="{8D07E06A-CD02-498E-8305-478F43C4F12D}" type="pres">
      <dgm:prSet presAssocID="{5841245F-234D-4D71-AFA9-938B03DF5835}" presName="sibTrans" presStyleLbl="bgSibTrans2D1" presStyleIdx="4" presStyleCnt="8"/>
      <dgm:spPr/>
    </dgm:pt>
    <dgm:pt modelId="{26334FA6-19A8-43A6-9718-B2A0B2F231FF}" type="pres">
      <dgm:prSet presAssocID="{6EDE9617-63A9-4D41-91AB-2C47426BA728}" presName="compNode" presStyleCnt="0"/>
      <dgm:spPr/>
    </dgm:pt>
    <dgm:pt modelId="{AC035B3A-7692-42F2-825A-037C4F9FAB36}" type="pres">
      <dgm:prSet presAssocID="{6EDE9617-63A9-4D41-91AB-2C47426BA728}" presName="dummyConnPt" presStyleCnt="0"/>
      <dgm:spPr/>
    </dgm:pt>
    <dgm:pt modelId="{AF38DA88-40E6-431F-8649-D8043DCC1B36}" type="pres">
      <dgm:prSet presAssocID="{6EDE9617-63A9-4D41-91AB-2C47426BA728}" presName="node" presStyleLbl="node1" presStyleIdx="5" presStyleCnt="9">
        <dgm:presLayoutVars>
          <dgm:bulletEnabled val="1"/>
        </dgm:presLayoutVars>
      </dgm:prSet>
      <dgm:spPr/>
    </dgm:pt>
    <dgm:pt modelId="{D7502C28-F811-4A8B-8A3A-C1A683B8DFBF}" type="pres">
      <dgm:prSet presAssocID="{F967A98D-F4FB-4228-ADBF-131CC615AB94}" presName="sibTrans" presStyleLbl="bgSibTrans2D1" presStyleIdx="5" presStyleCnt="8"/>
      <dgm:spPr/>
    </dgm:pt>
    <dgm:pt modelId="{FE4F6F53-FAF6-4E5D-80F5-3B9999555A1A}" type="pres">
      <dgm:prSet presAssocID="{D65B2E63-7151-41C9-AE39-BD4D35B08BFE}" presName="compNode" presStyleCnt="0"/>
      <dgm:spPr/>
    </dgm:pt>
    <dgm:pt modelId="{17227966-7B6B-4A39-A3BE-0B38223712AC}" type="pres">
      <dgm:prSet presAssocID="{D65B2E63-7151-41C9-AE39-BD4D35B08BFE}" presName="dummyConnPt" presStyleCnt="0"/>
      <dgm:spPr/>
    </dgm:pt>
    <dgm:pt modelId="{BF453FC6-4EC1-4075-AA10-91183D5D3787}" type="pres">
      <dgm:prSet presAssocID="{D65B2E63-7151-41C9-AE39-BD4D35B08BFE}" presName="node" presStyleLbl="node1" presStyleIdx="6" presStyleCnt="9">
        <dgm:presLayoutVars>
          <dgm:bulletEnabled val="1"/>
        </dgm:presLayoutVars>
      </dgm:prSet>
      <dgm:spPr/>
    </dgm:pt>
    <dgm:pt modelId="{F8A3611C-F822-40B2-A472-9E42E3F9A6BB}" type="pres">
      <dgm:prSet presAssocID="{9A223FCA-0AE1-4660-AAEC-B2577F5AB761}" presName="sibTrans" presStyleLbl="bgSibTrans2D1" presStyleIdx="6" presStyleCnt="8"/>
      <dgm:spPr/>
    </dgm:pt>
    <dgm:pt modelId="{BED066FA-61C9-4B8F-8D11-FAF929F2E6FE}" type="pres">
      <dgm:prSet presAssocID="{B1B78BF9-1925-44E3-AA2A-D1DDF3FBD5F5}" presName="compNode" presStyleCnt="0"/>
      <dgm:spPr/>
    </dgm:pt>
    <dgm:pt modelId="{81996D8E-E1FE-41CB-BEF0-B825010E2A51}" type="pres">
      <dgm:prSet presAssocID="{B1B78BF9-1925-44E3-AA2A-D1DDF3FBD5F5}" presName="dummyConnPt" presStyleCnt="0"/>
      <dgm:spPr/>
    </dgm:pt>
    <dgm:pt modelId="{06311044-A06E-4058-82A6-1FA3A8572579}" type="pres">
      <dgm:prSet presAssocID="{B1B78BF9-1925-44E3-AA2A-D1DDF3FBD5F5}" presName="node" presStyleLbl="node1" presStyleIdx="7" presStyleCnt="9">
        <dgm:presLayoutVars>
          <dgm:bulletEnabled val="1"/>
        </dgm:presLayoutVars>
      </dgm:prSet>
      <dgm:spPr/>
    </dgm:pt>
    <dgm:pt modelId="{967FB5F9-AB60-45EA-9D54-5396D71485D6}" type="pres">
      <dgm:prSet presAssocID="{41939F86-F3F8-4A40-9646-94B6A0576CAA}" presName="sibTrans" presStyleLbl="bgSibTrans2D1" presStyleIdx="7" presStyleCnt="8"/>
      <dgm:spPr/>
    </dgm:pt>
    <dgm:pt modelId="{799CB74E-19C5-47E5-9A03-649254E35D50}" type="pres">
      <dgm:prSet presAssocID="{847796A8-C9C3-4FD2-8700-C560D44010C1}" presName="compNode" presStyleCnt="0"/>
      <dgm:spPr/>
    </dgm:pt>
    <dgm:pt modelId="{394F83EE-3932-4162-B73A-496327541CC6}" type="pres">
      <dgm:prSet presAssocID="{847796A8-C9C3-4FD2-8700-C560D44010C1}" presName="dummyConnPt" presStyleCnt="0"/>
      <dgm:spPr/>
    </dgm:pt>
    <dgm:pt modelId="{5DD7E139-655B-4E14-9A87-71D58F7363A0}" type="pres">
      <dgm:prSet presAssocID="{847796A8-C9C3-4FD2-8700-C560D44010C1}" presName="node" presStyleLbl="node1" presStyleIdx="8" presStyleCnt="9">
        <dgm:presLayoutVars>
          <dgm:bulletEnabled val="1"/>
        </dgm:presLayoutVars>
      </dgm:prSet>
      <dgm:spPr/>
    </dgm:pt>
  </dgm:ptLst>
  <dgm:cxnLst>
    <dgm:cxn modelId="{C14D6402-944E-4D17-A1F3-C4310841C477}" srcId="{08C7F7BF-04B7-42DE-8A44-75DEB23A0B64}" destId="{2A85F113-FAF5-4167-BB3F-1884DBF46350}" srcOrd="1" destOrd="0" parTransId="{19A10F8A-205A-4423-BE31-5866F7DBEB3E}" sibTransId="{FBBF5299-84D4-496D-A50F-C0AA6CE8DE0F}"/>
    <dgm:cxn modelId="{4773C102-3122-47ED-B2EF-49193767ACD0}" srcId="{08C7F7BF-04B7-42DE-8A44-75DEB23A0B64}" destId="{69A67242-140F-48DA-B990-F6171AE098DE}" srcOrd="0" destOrd="0" parTransId="{FFB2CC4B-906A-4DB8-B798-D860452CFBEB}" sibTransId="{D13BBA57-A121-45A5-A5A6-55FCFE6682E4}"/>
    <dgm:cxn modelId="{79E3ED04-1006-48FB-9E5A-FD238708E3ED}" type="presOf" srcId="{9A223FCA-0AE1-4660-AAEC-B2577F5AB761}" destId="{F8A3611C-F822-40B2-A472-9E42E3F9A6BB}" srcOrd="0" destOrd="0" presId="urn:microsoft.com/office/officeart/2005/8/layout/bProcess4"/>
    <dgm:cxn modelId="{02071F10-AA83-4432-9EA4-209174BDD3A4}" type="presOf" srcId="{32E4B361-4108-4803-AB08-2F1C4E99A4AD}" destId="{AA1DB870-1A9C-4E74-99D9-5CC816098A2A}" srcOrd="0" destOrd="0" presId="urn:microsoft.com/office/officeart/2005/8/layout/bProcess4"/>
    <dgm:cxn modelId="{F86B5713-51E0-4F98-BFDB-123FFA5E7FDB}" type="presOf" srcId="{B1B78BF9-1925-44E3-AA2A-D1DDF3FBD5F5}" destId="{06311044-A06E-4058-82A6-1FA3A8572579}" srcOrd="0" destOrd="0" presId="urn:microsoft.com/office/officeart/2005/8/layout/bProcess4"/>
    <dgm:cxn modelId="{1D568A16-F1AC-4744-AE49-E53EE126CF7B}" type="presOf" srcId="{69A67242-140F-48DA-B990-F6171AE098DE}" destId="{C03FEC28-6AAA-4F62-B45A-5966451BB760}" srcOrd="0" destOrd="0" presId="urn:microsoft.com/office/officeart/2005/8/layout/bProcess4"/>
    <dgm:cxn modelId="{66F7882D-0ED6-4022-A243-A603F22142EB}" type="presOf" srcId="{A4DA9D84-8EC6-4023-A340-46A0F885D6A0}" destId="{7F905179-1A20-4E24-92DE-C86ECE07A290}" srcOrd="0" destOrd="0" presId="urn:microsoft.com/office/officeart/2005/8/layout/bProcess4"/>
    <dgm:cxn modelId="{A048863A-F741-4011-ABF0-4AF2AF86AF77}" type="presOf" srcId="{FBBF5299-84D4-496D-A50F-C0AA6CE8DE0F}" destId="{787C01E8-5114-4FCA-9A68-ACC05BC0C469}" srcOrd="0" destOrd="0" presId="urn:microsoft.com/office/officeart/2005/8/layout/bProcess4"/>
    <dgm:cxn modelId="{BA73A95C-F9BB-4AC7-A901-4653FCEC1805}" srcId="{08C7F7BF-04B7-42DE-8A44-75DEB23A0B64}" destId="{78F80300-18E4-4DA9-869B-48554E5B28CB}" srcOrd="2" destOrd="0" parTransId="{64EB78EE-4196-483F-99FE-42D4D0BA9D40}" sibTransId="{A4DA9D84-8EC6-4023-A340-46A0F885D6A0}"/>
    <dgm:cxn modelId="{C75FB942-AE8D-4F6B-B8B2-71BB69EA0162}" type="presOf" srcId="{6EDE9617-63A9-4D41-91AB-2C47426BA728}" destId="{AF38DA88-40E6-431F-8649-D8043DCC1B36}" srcOrd="0" destOrd="0" presId="urn:microsoft.com/office/officeart/2005/8/layout/bProcess4"/>
    <dgm:cxn modelId="{06850B65-C1F4-41AF-8D0A-ED9D544E53ED}" type="presOf" srcId="{E3DF5541-A805-4F81-A3BE-E753E12ED8A7}" destId="{B9B9A58B-F1E1-48C0-9275-C3392B1C77A8}" srcOrd="0" destOrd="0" presId="urn:microsoft.com/office/officeart/2005/8/layout/bProcess4"/>
    <dgm:cxn modelId="{B3379F65-A5BE-4DF3-953E-D50059883D37}" srcId="{08C7F7BF-04B7-42DE-8A44-75DEB23A0B64}" destId="{B1B78BF9-1925-44E3-AA2A-D1DDF3FBD5F5}" srcOrd="7" destOrd="0" parTransId="{7F8997EE-448F-4DF2-89C9-EFF1B9B09444}" sibTransId="{41939F86-F3F8-4A40-9646-94B6A0576CAA}"/>
    <dgm:cxn modelId="{8D4E9B66-10AE-4AD0-985C-131B53902945}" type="presOf" srcId="{2A85F113-FAF5-4167-BB3F-1884DBF46350}" destId="{865C7AC2-83CB-4638-85AA-233CA8D09E97}" srcOrd="0" destOrd="0" presId="urn:microsoft.com/office/officeart/2005/8/layout/bProcess4"/>
    <dgm:cxn modelId="{8D37216C-6F11-49A7-82B0-77B5B40266FF}" type="presOf" srcId="{08C7F7BF-04B7-42DE-8A44-75DEB23A0B64}" destId="{583C0B28-79A1-4161-A8C0-A961369AE063}" srcOrd="0" destOrd="0" presId="urn:microsoft.com/office/officeart/2005/8/layout/bProcess4"/>
    <dgm:cxn modelId="{6639CA70-35C4-4C4F-B414-49DA26980918}" srcId="{08C7F7BF-04B7-42DE-8A44-75DEB23A0B64}" destId="{6EDE9617-63A9-4D41-91AB-2C47426BA728}" srcOrd="5" destOrd="0" parTransId="{87ADEA0B-BA1F-4071-AD21-891B47A1A414}" sibTransId="{F967A98D-F4FB-4228-ADBF-131CC615AB94}"/>
    <dgm:cxn modelId="{6CD0B682-CAFD-4E57-B171-50785D3B3275}" type="presOf" srcId="{5841245F-234D-4D71-AFA9-938B03DF5835}" destId="{8D07E06A-CD02-498E-8305-478F43C4F12D}" srcOrd="0" destOrd="0" presId="urn:microsoft.com/office/officeart/2005/8/layout/bProcess4"/>
    <dgm:cxn modelId="{868F1189-D1F5-4B4B-830F-C75E0B33DD18}" srcId="{08C7F7BF-04B7-42DE-8A44-75DEB23A0B64}" destId="{D65B2E63-7151-41C9-AE39-BD4D35B08BFE}" srcOrd="6" destOrd="0" parTransId="{DC7C28A4-3F43-46AD-AACF-4C684763F45A}" sibTransId="{9A223FCA-0AE1-4660-AAEC-B2577F5AB761}"/>
    <dgm:cxn modelId="{69409993-8CF1-4089-AC7F-09ADBDE5E364}" type="presOf" srcId="{847796A8-C9C3-4FD2-8700-C560D44010C1}" destId="{5DD7E139-655B-4E14-9A87-71D58F7363A0}" srcOrd="0" destOrd="0" presId="urn:microsoft.com/office/officeart/2005/8/layout/bProcess4"/>
    <dgm:cxn modelId="{FCD7C896-9FE5-4D4B-9B65-B167C40C6E7B}" srcId="{08C7F7BF-04B7-42DE-8A44-75DEB23A0B64}" destId="{F966FABC-4064-4EB9-8FBA-7F046FEAC813}" srcOrd="3" destOrd="0" parTransId="{AF1AE667-89EB-4EB2-A952-F166042425C7}" sibTransId="{32E4B361-4108-4803-AB08-2F1C4E99A4AD}"/>
    <dgm:cxn modelId="{97783C9B-80DA-431F-A74E-2FEFD99874FF}" srcId="{08C7F7BF-04B7-42DE-8A44-75DEB23A0B64}" destId="{E3DF5541-A805-4F81-A3BE-E753E12ED8A7}" srcOrd="4" destOrd="0" parTransId="{C4B83579-4F96-4CAB-ABC8-631BC6FEC7FE}" sibTransId="{5841245F-234D-4D71-AFA9-938B03DF5835}"/>
    <dgm:cxn modelId="{ABA5E3BB-4D2A-4754-882F-32DBF802C6C4}" type="presOf" srcId="{F966FABC-4064-4EB9-8FBA-7F046FEAC813}" destId="{5CD8734E-FB43-4085-9A04-52091CEEA001}" srcOrd="0" destOrd="0" presId="urn:microsoft.com/office/officeart/2005/8/layout/bProcess4"/>
    <dgm:cxn modelId="{B1A9A6C8-8FB1-41D6-A5D3-1F011CFB93B5}" type="presOf" srcId="{D13BBA57-A121-45A5-A5A6-55FCFE6682E4}" destId="{37662B1C-965D-4078-816B-AE2B14824DB2}" srcOrd="0" destOrd="0" presId="urn:microsoft.com/office/officeart/2005/8/layout/bProcess4"/>
    <dgm:cxn modelId="{162F54CB-F39C-4F71-8C8A-60096880E9CB}" srcId="{08C7F7BF-04B7-42DE-8A44-75DEB23A0B64}" destId="{847796A8-C9C3-4FD2-8700-C560D44010C1}" srcOrd="8" destOrd="0" parTransId="{DB96661F-B95F-4108-9144-BBF5E92F673F}" sibTransId="{5D6EB737-E162-4A8B-9310-912843B64BE0}"/>
    <dgm:cxn modelId="{FB151CD6-902C-4496-A804-80B18D16C978}" type="presOf" srcId="{F967A98D-F4FB-4228-ADBF-131CC615AB94}" destId="{D7502C28-F811-4A8B-8A3A-C1A683B8DFBF}" srcOrd="0" destOrd="0" presId="urn:microsoft.com/office/officeart/2005/8/layout/bProcess4"/>
    <dgm:cxn modelId="{878F3DE4-E7B1-4FE8-B4E5-01EAF1097463}" type="presOf" srcId="{D65B2E63-7151-41C9-AE39-BD4D35B08BFE}" destId="{BF453FC6-4EC1-4075-AA10-91183D5D3787}" srcOrd="0" destOrd="0" presId="urn:microsoft.com/office/officeart/2005/8/layout/bProcess4"/>
    <dgm:cxn modelId="{04DDD0E9-0274-44B7-B15B-28EAB045461F}" type="presOf" srcId="{78F80300-18E4-4DA9-869B-48554E5B28CB}" destId="{DCA1DA1F-4A75-48F5-BEA1-26C6A888F083}" srcOrd="0" destOrd="0" presId="urn:microsoft.com/office/officeart/2005/8/layout/bProcess4"/>
    <dgm:cxn modelId="{833B7DF2-EE60-43D8-B071-CF840C1497A7}" type="presOf" srcId="{41939F86-F3F8-4A40-9646-94B6A0576CAA}" destId="{967FB5F9-AB60-45EA-9D54-5396D71485D6}" srcOrd="0" destOrd="0" presId="urn:microsoft.com/office/officeart/2005/8/layout/bProcess4"/>
    <dgm:cxn modelId="{4E62F9F8-147A-44AD-A3F5-444DC990E1EB}" type="presParOf" srcId="{583C0B28-79A1-4161-A8C0-A961369AE063}" destId="{745A7E80-7788-4631-BC07-D89035A78D8D}" srcOrd="0" destOrd="0" presId="urn:microsoft.com/office/officeart/2005/8/layout/bProcess4"/>
    <dgm:cxn modelId="{4FE2A765-9E5A-42FE-9337-B318184A810B}" type="presParOf" srcId="{745A7E80-7788-4631-BC07-D89035A78D8D}" destId="{CA1CF2D1-232A-4A28-B9F1-84B9F7587897}" srcOrd="0" destOrd="0" presId="urn:microsoft.com/office/officeart/2005/8/layout/bProcess4"/>
    <dgm:cxn modelId="{84A6D7D1-5377-499B-B23D-03E426AB68FF}" type="presParOf" srcId="{745A7E80-7788-4631-BC07-D89035A78D8D}" destId="{C03FEC28-6AAA-4F62-B45A-5966451BB760}" srcOrd="1" destOrd="0" presId="urn:microsoft.com/office/officeart/2005/8/layout/bProcess4"/>
    <dgm:cxn modelId="{8FE20CE0-3456-4280-91AE-BF2F1AE6DCAC}" type="presParOf" srcId="{583C0B28-79A1-4161-A8C0-A961369AE063}" destId="{37662B1C-965D-4078-816B-AE2B14824DB2}" srcOrd="1" destOrd="0" presId="urn:microsoft.com/office/officeart/2005/8/layout/bProcess4"/>
    <dgm:cxn modelId="{AE85CB10-B273-44EB-AD60-9DC38BF3A0D8}" type="presParOf" srcId="{583C0B28-79A1-4161-A8C0-A961369AE063}" destId="{D5F69239-CF07-42D3-A8C3-12C4B07C6E16}" srcOrd="2" destOrd="0" presId="urn:microsoft.com/office/officeart/2005/8/layout/bProcess4"/>
    <dgm:cxn modelId="{077FB478-0B42-45AE-A4AF-A83BE036FD0E}" type="presParOf" srcId="{D5F69239-CF07-42D3-A8C3-12C4B07C6E16}" destId="{7456BEF0-E78E-4A64-AD9C-A461ECE73945}" srcOrd="0" destOrd="0" presId="urn:microsoft.com/office/officeart/2005/8/layout/bProcess4"/>
    <dgm:cxn modelId="{78501096-F57E-498B-8C34-C7DC64873CC7}" type="presParOf" srcId="{D5F69239-CF07-42D3-A8C3-12C4B07C6E16}" destId="{865C7AC2-83CB-4638-85AA-233CA8D09E97}" srcOrd="1" destOrd="0" presId="urn:microsoft.com/office/officeart/2005/8/layout/bProcess4"/>
    <dgm:cxn modelId="{B92BB344-04DB-410D-951E-ACA47CF5116B}" type="presParOf" srcId="{583C0B28-79A1-4161-A8C0-A961369AE063}" destId="{787C01E8-5114-4FCA-9A68-ACC05BC0C469}" srcOrd="3" destOrd="0" presId="urn:microsoft.com/office/officeart/2005/8/layout/bProcess4"/>
    <dgm:cxn modelId="{44D66F7D-139B-4AA8-A94A-264FA37B707A}" type="presParOf" srcId="{583C0B28-79A1-4161-A8C0-A961369AE063}" destId="{6C606648-947A-4DC4-B996-2F519EC7826F}" srcOrd="4" destOrd="0" presId="urn:microsoft.com/office/officeart/2005/8/layout/bProcess4"/>
    <dgm:cxn modelId="{033CD524-A028-48C9-8BC6-66E28A7F6195}" type="presParOf" srcId="{6C606648-947A-4DC4-B996-2F519EC7826F}" destId="{2F34C43F-82C7-409E-ACBD-3AAF3689E424}" srcOrd="0" destOrd="0" presId="urn:microsoft.com/office/officeart/2005/8/layout/bProcess4"/>
    <dgm:cxn modelId="{87CF51DF-44F7-410D-B387-908D45240D12}" type="presParOf" srcId="{6C606648-947A-4DC4-B996-2F519EC7826F}" destId="{DCA1DA1F-4A75-48F5-BEA1-26C6A888F083}" srcOrd="1" destOrd="0" presId="urn:microsoft.com/office/officeart/2005/8/layout/bProcess4"/>
    <dgm:cxn modelId="{DC1BE703-347F-4D9C-892A-46AF786DBBDD}" type="presParOf" srcId="{583C0B28-79A1-4161-A8C0-A961369AE063}" destId="{7F905179-1A20-4E24-92DE-C86ECE07A290}" srcOrd="5" destOrd="0" presId="urn:microsoft.com/office/officeart/2005/8/layout/bProcess4"/>
    <dgm:cxn modelId="{950A687D-F42B-434D-A0E8-3486C1541B50}" type="presParOf" srcId="{583C0B28-79A1-4161-A8C0-A961369AE063}" destId="{35EBFDE8-867D-48E9-B4CC-A7A6AC59D29A}" srcOrd="6" destOrd="0" presId="urn:microsoft.com/office/officeart/2005/8/layout/bProcess4"/>
    <dgm:cxn modelId="{9AD26732-D0DE-4003-99D6-DCD7BB3173A1}" type="presParOf" srcId="{35EBFDE8-867D-48E9-B4CC-A7A6AC59D29A}" destId="{AC381683-B2F3-4E20-A445-1E9729BD97DE}" srcOrd="0" destOrd="0" presId="urn:microsoft.com/office/officeart/2005/8/layout/bProcess4"/>
    <dgm:cxn modelId="{43A989F6-277A-451E-ACF8-F2AF0D3C45DC}" type="presParOf" srcId="{35EBFDE8-867D-48E9-B4CC-A7A6AC59D29A}" destId="{5CD8734E-FB43-4085-9A04-52091CEEA001}" srcOrd="1" destOrd="0" presId="urn:microsoft.com/office/officeart/2005/8/layout/bProcess4"/>
    <dgm:cxn modelId="{154D15F7-F07E-42BA-8CDD-9169D25EEBE1}" type="presParOf" srcId="{583C0B28-79A1-4161-A8C0-A961369AE063}" destId="{AA1DB870-1A9C-4E74-99D9-5CC816098A2A}" srcOrd="7" destOrd="0" presId="urn:microsoft.com/office/officeart/2005/8/layout/bProcess4"/>
    <dgm:cxn modelId="{246241EC-FC6A-4FD7-9A77-8FB4C28124B9}" type="presParOf" srcId="{583C0B28-79A1-4161-A8C0-A961369AE063}" destId="{186B3F83-D371-4D89-B99D-8AB7A2421379}" srcOrd="8" destOrd="0" presId="urn:microsoft.com/office/officeart/2005/8/layout/bProcess4"/>
    <dgm:cxn modelId="{14C50006-8A66-4049-BC7A-D5C23E3A52D4}" type="presParOf" srcId="{186B3F83-D371-4D89-B99D-8AB7A2421379}" destId="{6C1FB184-B867-428A-99D1-4503F7152BD3}" srcOrd="0" destOrd="0" presId="urn:microsoft.com/office/officeart/2005/8/layout/bProcess4"/>
    <dgm:cxn modelId="{39B0D55F-2A68-4B49-A251-5F055600A67A}" type="presParOf" srcId="{186B3F83-D371-4D89-B99D-8AB7A2421379}" destId="{B9B9A58B-F1E1-48C0-9275-C3392B1C77A8}" srcOrd="1" destOrd="0" presId="urn:microsoft.com/office/officeart/2005/8/layout/bProcess4"/>
    <dgm:cxn modelId="{02F49EBC-3E7B-4D01-BCE5-5D0D29A90F7A}" type="presParOf" srcId="{583C0B28-79A1-4161-A8C0-A961369AE063}" destId="{8D07E06A-CD02-498E-8305-478F43C4F12D}" srcOrd="9" destOrd="0" presId="urn:microsoft.com/office/officeart/2005/8/layout/bProcess4"/>
    <dgm:cxn modelId="{C47A84C2-31C6-44CA-BE3E-BCC4428D4CBD}" type="presParOf" srcId="{583C0B28-79A1-4161-A8C0-A961369AE063}" destId="{26334FA6-19A8-43A6-9718-B2A0B2F231FF}" srcOrd="10" destOrd="0" presId="urn:microsoft.com/office/officeart/2005/8/layout/bProcess4"/>
    <dgm:cxn modelId="{25EDFEE8-7532-40CC-BACF-C97155E941EA}" type="presParOf" srcId="{26334FA6-19A8-43A6-9718-B2A0B2F231FF}" destId="{AC035B3A-7692-42F2-825A-037C4F9FAB36}" srcOrd="0" destOrd="0" presId="urn:microsoft.com/office/officeart/2005/8/layout/bProcess4"/>
    <dgm:cxn modelId="{1804D547-C03B-409E-87AA-11817B8D0250}" type="presParOf" srcId="{26334FA6-19A8-43A6-9718-B2A0B2F231FF}" destId="{AF38DA88-40E6-431F-8649-D8043DCC1B36}" srcOrd="1" destOrd="0" presId="urn:microsoft.com/office/officeart/2005/8/layout/bProcess4"/>
    <dgm:cxn modelId="{2406B905-316A-4EBC-AA53-1603CE291DD5}" type="presParOf" srcId="{583C0B28-79A1-4161-A8C0-A961369AE063}" destId="{D7502C28-F811-4A8B-8A3A-C1A683B8DFBF}" srcOrd="11" destOrd="0" presId="urn:microsoft.com/office/officeart/2005/8/layout/bProcess4"/>
    <dgm:cxn modelId="{BFFE1A3A-7214-4E50-B550-D8CB00C6FE31}" type="presParOf" srcId="{583C0B28-79A1-4161-A8C0-A961369AE063}" destId="{FE4F6F53-FAF6-4E5D-80F5-3B9999555A1A}" srcOrd="12" destOrd="0" presId="urn:microsoft.com/office/officeart/2005/8/layout/bProcess4"/>
    <dgm:cxn modelId="{7A60942C-727A-4844-94A4-57CD3AFD0922}" type="presParOf" srcId="{FE4F6F53-FAF6-4E5D-80F5-3B9999555A1A}" destId="{17227966-7B6B-4A39-A3BE-0B38223712AC}" srcOrd="0" destOrd="0" presId="urn:microsoft.com/office/officeart/2005/8/layout/bProcess4"/>
    <dgm:cxn modelId="{FF63B576-FB8B-41B1-92E3-CD51AE56D849}" type="presParOf" srcId="{FE4F6F53-FAF6-4E5D-80F5-3B9999555A1A}" destId="{BF453FC6-4EC1-4075-AA10-91183D5D3787}" srcOrd="1" destOrd="0" presId="urn:microsoft.com/office/officeart/2005/8/layout/bProcess4"/>
    <dgm:cxn modelId="{14D04E4C-BEAF-4FBD-A8D7-D8A5D182699A}" type="presParOf" srcId="{583C0B28-79A1-4161-A8C0-A961369AE063}" destId="{F8A3611C-F822-40B2-A472-9E42E3F9A6BB}" srcOrd="13" destOrd="0" presId="urn:microsoft.com/office/officeart/2005/8/layout/bProcess4"/>
    <dgm:cxn modelId="{F0E66362-F343-4C9E-A864-115154CCBEAC}" type="presParOf" srcId="{583C0B28-79A1-4161-A8C0-A961369AE063}" destId="{BED066FA-61C9-4B8F-8D11-FAF929F2E6FE}" srcOrd="14" destOrd="0" presId="urn:microsoft.com/office/officeart/2005/8/layout/bProcess4"/>
    <dgm:cxn modelId="{1F489E67-F8B7-4137-89BB-5F51469B2955}" type="presParOf" srcId="{BED066FA-61C9-4B8F-8D11-FAF929F2E6FE}" destId="{81996D8E-E1FE-41CB-BEF0-B825010E2A51}" srcOrd="0" destOrd="0" presId="urn:microsoft.com/office/officeart/2005/8/layout/bProcess4"/>
    <dgm:cxn modelId="{A4C212F0-94DE-4CD6-A5FA-E9DDD1964E29}" type="presParOf" srcId="{BED066FA-61C9-4B8F-8D11-FAF929F2E6FE}" destId="{06311044-A06E-4058-82A6-1FA3A8572579}" srcOrd="1" destOrd="0" presId="urn:microsoft.com/office/officeart/2005/8/layout/bProcess4"/>
    <dgm:cxn modelId="{E1279440-6A57-46BD-96A8-E2681AF829A4}" type="presParOf" srcId="{583C0B28-79A1-4161-A8C0-A961369AE063}" destId="{967FB5F9-AB60-45EA-9D54-5396D71485D6}" srcOrd="15" destOrd="0" presId="urn:microsoft.com/office/officeart/2005/8/layout/bProcess4"/>
    <dgm:cxn modelId="{B3B6583B-FDC5-4974-8DA1-97507B61CB23}" type="presParOf" srcId="{583C0B28-79A1-4161-A8C0-A961369AE063}" destId="{799CB74E-19C5-47E5-9A03-649254E35D50}" srcOrd="16" destOrd="0" presId="urn:microsoft.com/office/officeart/2005/8/layout/bProcess4"/>
    <dgm:cxn modelId="{1A41F643-A46C-4874-88B2-A920F27569B8}" type="presParOf" srcId="{799CB74E-19C5-47E5-9A03-649254E35D50}" destId="{394F83EE-3932-4162-B73A-496327541CC6}" srcOrd="0" destOrd="0" presId="urn:microsoft.com/office/officeart/2005/8/layout/bProcess4"/>
    <dgm:cxn modelId="{157BE91B-5B4B-4B05-A6A3-EA5121322BD8}" type="presParOf" srcId="{799CB74E-19C5-47E5-9A03-649254E35D50}" destId="{5DD7E139-655B-4E14-9A87-71D58F7363A0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662B1C-965D-4078-816B-AE2B14824DB2}">
      <dsp:nvSpPr>
        <dsp:cNvPr id="0" name=""/>
        <dsp:cNvSpPr/>
      </dsp:nvSpPr>
      <dsp:spPr>
        <a:xfrm rot="5400000">
          <a:off x="-374328" y="1438591"/>
          <a:ext cx="1654072" cy="199667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3FEC28-6AAA-4F62-B45A-5966451BB760}">
      <dsp:nvSpPr>
        <dsp:cNvPr id="0" name=""/>
        <dsp:cNvSpPr/>
      </dsp:nvSpPr>
      <dsp:spPr>
        <a:xfrm>
          <a:off x="4087" y="379875"/>
          <a:ext cx="2218531" cy="13311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Alexa Trivia Skill</a:t>
          </a:r>
        </a:p>
      </dsp:txBody>
      <dsp:txXfrm>
        <a:off x="43074" y="418862"/>
        <a:ext cx="2140557" cy="1253144"/>
      </dsp:txXfrm>
    </dsp:sp>
    <dsp:sp modelId="{787C01E8-5114-4FCA-9A68-ACC05BC0C469}">
      <dsp:nvSpPr>
        <dsp:cNvPr id="0" name=""/>
        <dsp:cNvSpPr/>
      </dsp:nvSpPr>
      <dsp:spPr>
        <a:xfrm rot="5400000">
          <a:off x="-374328" y="3102489"/>
          <a:ext cx="1654072" cy="199667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5C7AC2-83CB-4638-85AA-233CA8D09E97}">
      <dsp:nvSpPr>
        <dsp:cNvPr id="0" name=""/>
        <dsp:cNvSpPr/>
      </dsp:nvSpPr>
      <dsp:spPr>
        <a:xfrm>
          <a:off x="4087" y="2043774"/>
          <a:ext cx="2218531" cy="13311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(or)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Simple Test Webpage</a:t>
          </a:r>
        </a:p>
      </dsp:txBody>
      <dsp:txXfrm>
        <a:off x="43074" y="2082761"/>
        <a:ext cx="2140557" cy="1253144"/>
      </dsp:txXfrm>
    </dsp:sp>
    <dsp:sp modelId="{7F905179-1A20-4E24-92DE-C86ECE07A290}">
      <dsp:nvSpPr>
        <dsp:cNvPr id="0" name=""/>
        <dsp:cNvSpPr/>
      </dsp:nvSpPr>
      <dsp:spPr>
        <a:xfrm>
          <a:off x="457620" y="3934438"/>
          <a:ext cx="2940820" cy="199667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A1DA1F-4A75-48F5-BEA1-26C6A888F083}">
      <dsp:nvSpPr>
        <dsp:cNvPr id="0" name=""/>
        <dsp:cNvSpPr/>
      </dsp:nvSpPr>
      <dsp:spPr>
        <a:xfrm>
          <a:off x="4087" y="3707672"/>
          <a:ext cx="2218531" cy="13311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AWS API Gateway</a:t>
          </a:r>
        </a:p>
      </dsp:txBody>
      <dsp:txXfrm>
        <a:off x="43074" y="3746659"/>
        <a:ext cx="2140557" cy="1253144"/>
      </dsp:txXfrm>
    </dsp:sp>
    <dsp:sp modelId="{AA1DB870-1A9C-4E74-99D9-5CC816098A2A}">
      <dsp:nvSpPr>
        <dsp:cNvPr id="0" name=""/>
        <dsp:cNvSpPr/>
      </dsp:nvSpPr>
      <dsp:spPr>
        <a:xfrm rot="16200000">
          <a:off x="2576317" y="3102489"/>
          <a:ext cx="1654072" cy="199667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D8734E-FB43-4085-9A04-52091CEEA001}">
      <dsp:nvSpPr>
        <dsp:cNvPr id="0" name=""/>
        <dsp:cNvSpPr/>
      </dsp:nvSpPr>
      <dsp:spPr>
        <a:xfrm>
          <a:off x="2954734" y="3707672"/>
          <a:ext cx="2218531" cy="13311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AWS Lambda based web service</a:t>
          </a:r>
        </a:p>
      </dsp:txBody>
      <dsp:txXfrm>
        <a:off x="2993721" y="3746659"/>
        <a:ext cx="2140557" cy="1253144"/>
      </dsp:txXfrm>
    </dsp:sp>
    <dsp:sp modelId="{8D07E06A-CD02-498E-8305-478F43C4F12D}">
      <dsp:nvSpPr>
        <dsp:cNvPr id="0" name=""/>
        <dsp:cNvSpPr/>
      </dsp:nvSpPr>
      <dsp:spPr>
        <a:xfrm rot="16200000">
          <a:off x="2576317" y="1438591"/>
          <a:ext cx="1654072" cy="199667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B9A58B-F1E1-48C0-9275-C3392B1C77A8}">
      <dsp:nvSpPr>
        <dsp:cNvPr id="0" name=""/>
        <dsp:cNvSpPr/>
      </dsp:nvSpPr>
      <dsp:spPr>
        <a:xfrm>
          <a:off x="2954734" y="2043774"/>
          <a:ext cx="2218531" cy="13311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AWS </a:t>
          </a:r>
          <a:r>
            <a:rPr lang="en-US" sz="2100" kern="1200" dirty="0" err="1"/>
            <a:t>InternetOfThings</a:t>
          </a:r>
          <a:endParaRPr lang="en-US" sz="2100" kern="1200" dirty="0"/>
        </a:p>
      </dsp:txBody>
      <dsp:txXfrm>
        <a:off x="2993721" y="2082761"/>
        <a:ext cx="2140557" cy="1253144"/>
      </dsp:txXfrm>
    </dsp:sp>
    <dsp:sp modelId="{D7502C28-F811-4A8B-8A3A-C1A683B8DFBF}">
      <dsp:nvSpPr>
        <dsp:cNvPr id="0" name=""/>
        <dsp:cNvSpPr/>
      </dsp:nvSpPr>
      <dsp:spPr>
        <a:xfrm>
          <a:off x="3408266" y="606641"/>
          <a:ext cx="2940820" cy="199667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38DA88-40E6-431F-8649-D8043DCC1B36}">
      <dsp:nvSpPr>
        <dsp:cNvPr id="0" name=""/>
        <dsp:cNvSpPr/>
      </dsp:nvSpPr>
      <dsp:spPr>
        <a:xfrm>
          <a:off x="2954734" y="379875"/>
          <a:ext cx="2218531" cy="13311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RaspberryPi</a:t>
          </a:r>
          <a:endParaRPr lang="en-US" sz="2100" kern="1200" dirty="0"/>
        </a:p>
      </dsp:txBody>
      <dsp:txXfrm>
        <a:off x="2993721" y="418862"/>
        <a:ext cx="2140557" cy="1253144"/>
      </dsp:txXfrm>
    </dsp:sp>
    <dsp:sp modelId="{F8A3611C-F822-40B2-A472-9E42E3F9A6BB}">
      <dsp:nvSpPr>
        <dsp:cNvPr id="0" name=""/>
        <dsp:cNvSpPr/>
      </dsp:nvSpPr>
      <dsp:spPr>
        <a:xfrm rot="5400000">
          <a:off x="5526964" y="1438591"/>
          <a:ext cx="1654072" cy="199667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453FC6-4EC1-4075-AA10-91183D5D3787}">
      <dsp:nvSpPr>
        <dsp:cNvPr id="0" name=""/>
        <dsp:cNvSpPr/>
      </dsp:nvSpPr>
      <dsp:spPr>
        <a:xfrm>
          <a:off x="5905380" y="379875"/>
          <a:ext cx="2218531" cy="13311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Arduino</a:t>
          </a:r>
        </a:p>
      </dsp:txBody>
      <dsp:txXfrm>
        <a:off x="5944367" y="418862"/>
        <a:ext cx="2140557" cy="1253144"/>
      </dsp:txXfrm>
    </dsp:sp>
    <dsp:sp modelId="{967FB5F9-AB60-45EA-9D54-5396D71485D6}">
      <dsp:nvSpPr>
        <dsp:cNvPr id="0" name=""/>
        <dsp:cNvSpPr/>
      </dsp:nvSpPr>
      <dsp:spPr>
        <a:xfrm rot="5400000">
          <a:off x="5526964" y="3102489"/>
          <a:ext cx="1654072" cy="199667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11044-A06E-4058-82A6-1FA3A8572579}">
      <dsp:nvSpPr>
        <dsp:cNvPr id="0" name=""/>
        <dsp:cNvSpPr/>
      </dsp:nvSpPr>
      <dsp:spPr>
        <a:xfrm>
          <a:off x="5905380" y="2043774"/>
          <a:ext cx="2218531" cy="13311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Candy Dispenser Hardware</a:t>
          </a:r>
        </a:p>
      </dsp:txBody>
      <dsp:txXfrm>
        <a:off x="5944367" y="2082761"/>
        <a:ext cx="2140557" cy="1253144"/>
      </dsp:txXfrm>
    </dsp:sp>
    <dsp:sp modelId="{5DD7E139-655B-4E14-9A87-71D58F7363A0}">
      <dsp:nvSpPr>
        <dsp:cNvPr id="0" name=""/>
        <dsp:cNvSpPr/>
      </dsp:nvSpPr>
      <dsp:spPr>
        <a:xfrm>
          <a:off x="5905380" y="3707672"/>
          <a:ext cx="2218531" cy="133111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Candy</a:t>
          </a:r>
        </a:p>
      </dsp:txBody>
      <dsp:txXfrm>
        <a:off x="5944367" y="3746659"/>
        <a:ext cx="2140557" cy="12531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315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024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72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27911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514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434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32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642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78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91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94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19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60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74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00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984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1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1B73EF7-2B56-426E-A5CD-BF3A7A61D64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A2188C8F-2094-48CE-B7AF-9A1F9BEA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461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developer.amazon.com/blogs/post/TxDJWS16KUPVKO/New-Alexa-Skills-Kit-Template-Build-a-Trivia-Skill-in-under-an-Hou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candydemo.s3-website-us-west-2.amazonaws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qqv7kisnze.execute-api.us-west-2.amazonaws.com/test/openCand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27422" y="1514882"/>
            <a:ext cx="9144000" cy="1641490"/>
          </a:xfrm>
        </p:spPr>
        <p:txBody>
          <a:bodyPr/>
          <a:lstStyle/>
          <a:p>
            <a:r>
              <a:rPr lang="en-US" dirty="0" err="1"/>
              <a:t>CandyTron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4954" y="4360419"/>
            <a:ext cx="9144000" cy="7540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 Alexa/AWS/</a:t>
            </a:r>
            <a:r>
              <a:rPr lang="en-US" dirty="0" err="1"/>
              <a:t>RaspberryPi</a:t>
            </a:r>
            <a:r>
              <a:rPr lang="en-US" dirty="0"/>
              <a:t>/Arduino Technology Demo, - with Candy. 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550D26-8FD5-4B10-9830-6897DA92B7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44" y="531589"/>
            <a:ext cx="4445521" cy="2500605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6B3C76-B96D-4DC2-AC1A-F48476688829}"/>
              </a:ext>
            </a:extLst>
          </p:cNvPr>
          <p:cNvSpPr txBox="1"/>
          <p:nvPr/>
        </p:nvSpPr>
        <p:spPr>
          <a:xfrm>
            <a:off x="7089422" y="4928193"/>
            <a:ext cx="41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Ryan</a:t>
            </a:r>
            <a:r>
              <a:rPr lang="en-US" sz="2400" dirty="0"/>
              <a:t> </a:t>
            </a:r>
            <a:r>
              <a:rPr lang="en-US" sz="2400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Powers, Tim Massaro</a:t>
            </a:r>
          </a:p>
        </p:txBody>
      </p:sp>
    </p:spTree>
    <p:extLst>
      <p:ext uri="{BB962C8B-B14F-4D97-AF65-F5344CB8AC3E}">
        <p14:creationId xmlns:p14="http://schemas.microsoft.com/office/powerpoint/2010/main" val="724076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Candy Dispenser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Cheap eBay candy dispenser</a:t>
            </a:r>
          </a:p>
          <a:p>
            <a:r>
              <a:rPr lang="en-US" dirty="0"/>
              <a:t>3 servos</a:t>
            </a:r>
          </a:p>
          <a:p>
            <a:r>
              <a:rPr lang="en-US" dirty="0"/>
              <a:t>Each servo goes from one extreme to the other, with a pause in the middle when it is signaled to dispense candy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007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2390CCB-F909-4924-880D-EF1E85C259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27" y="418895"/>
            <a:ext cx="10995745" cy="6185105"/>
          </a:xfrm>
        </p:spPr>
      </p:pic>
    </p:spTree>
    <p:extLst>
      <p:ext uri="{BB962C8B-B14F-4D97-AF65-F5344CB8AC3E}">
        <p14:creationId xmlns:p14="http://schemas.microsoft.com/office/powerpoint/2010/main" val="4058855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1903601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903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Trivia Alexa Skill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“Skill” – any voice-driven application for the Amazon Echo/Dot/Show or Tap.  Check the weather, stream music, turn on lights, order pizza…</a:t>
            </a:r>
          </a:p>
          <a:p>
            <a:r>
              <a:rPr lang="en-US" dirty="0"/>
              <a:t>Amazon supplies demos to get Skill writers started, including</a:t>
            </a:r>
            <a:br>
              <a:rPr lang="en-US" dirty="0"/>
            </a:br>
            <a:r>
              <a:rPr lang="en-US" dirty="0">
                <a:hlinkClick r:id="rId2"/>
              </a:rPr>
              <a:t>Build-a-Trivia-Skill-in-under-an-Hour</a:t>
            </a:r>
            <a:r>
              <a:rPr lang="en-US" dirty="0"/>
              <a:t> &lt;= I started here.</a:t>
            </a:r>
          </a:p>
          <a:p>
            <a:r>
              <a:rPr lang="en-US" dirty="0"/>
              <a:t>Modified the skill to become Minnesota Fun Facts Trivia and published it. If you have an Alexa, try it out!</a:t>
            </a:r>
          </a:p>
          <a:p>
            <a:r>
              <a:rPr lang="en-US" dirty="0"/>
              <a:t>For </a:t>
            </a:r>
            <a:r>
              <a:rPr lang="en-US" dirty="0" err="1"/>
              <a:t>CandyTron</a:t>
            </a:r>
            <a:r>
              <a:rPr lang="en-US" dirty="0"/>
              <a:t>,  I modified it again, added an http call to the AWS API (not this is only on my personal Amazon account). The invocation phrase is: “Candy Demo”</a:t>
            </a:r>
          </a:p>
        </p:txBody>
      </p:sp>
      <p:pic>
        <p:nvPicPr>
          <p:cNvPr id="5" name="Picture 2" descr="Echo Dot (2nd Generation) - Bla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0614" y="546893"/>
            <a:ext cx="1238250" cy="962025"/>
          </a:xfrm>
          <a:prstGeom prst="rect">
            <a:avLst/>
          </a:prstGeom>
          <a:solidFill>
            <a:schemeClr val="accent1">
              <a:alpha val="3000"/>
            </a:schemeClr>
          </a:solidFill>
          <a:ln>
            <a:solidFill>
              <a:schemeClr val="accent1"/>
            </a:solidFill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533186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Test Webpage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simple webpage allowing us to call the web service easily without the need to run an Alexa Skill.</a:t>
            </a:r>
          </a:p>
          <a:p>
            <a:r>
              <a:rPr lang="en-US" dirty="0"/>
              <a:t>Hosted on AWS Simple Storage Service (S3) and served up as a static page</a:t>
            </a:r>
          </a:p>
          <a:p>
            <a:r>
              <a:rPr lang="en-US" dirty="0">
                <a:hlinkClick r:id="rId2"/>
              </a:rPr>
              <a:t>http://candydemo.s3-website-us-west-2.amazonaws.com/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466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API Gateway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Maps an incoming request to the appropriate resource</a:t>
            </a:r>
          </a:p>
          <a:p>
            <a:r>
              <a:rPr lang="en-US" dirty="0"/>
              <a:t>In this case the request is a POST to </a:t>
            </a:r>
            <a:r>
              <a:rPr lang="en-US" dirty="0">
                <a:hlinkClick r:id="rId2"/>
              </a:rPr>
              <a:t>https://qqv7kisnze.execute-api.us-west-2.amazonaws.com/test/openCandy</a:t>
            </a:r>
            <a:r>
              <a:rPr lang="en-US" dirty="0"/>
              <a:t> with a JSON body</a:t>
            </a:r>
          </a:p>
          <a:p>
            <a:r>
              <a:rPr lang="en-US" dirty="0"/>
              <a:t> Body of the request {"</a:t>
            </a:r>
            <a:r>
              <a:rPr lang="en-US" dirty="0" err="1"/>
              <a:t>candyType</a:t>
            </a:r>
            <a:r>
              <a:rPr lang="en-US" dirty="0"/>
              <a:t>": “bin2"  }</a:t>
            </a:r>
          </a:p>
          <a:p>
            <a:r>
              <a:rPr lang="en-US" dirty="0"/>
              <a:t>This gets mapped to the </a:t>
            </a:r>
            <a:r>
              <a:rPr lang="en-US" dirty="0" err="1"/>
              <a:t>openCandy</a:t>
            </a:r>
            <a:r>
              <a:rPr lang="en-US" dirty="0"/>
              <a:t> AWS Lambda function</a:t>
            </a:r>
          </a:p>
        </p:txBody>
      </p:sp>
    </p:spTree>
    <p:extLst>
      <p:ext uri="{BB962C8B-B14F-4D97-AF65-F5344CB8AC3E}">
        <p14:creationId xmlns:p14="http://schemas.microsoft.com/office/powerpoint/2010/main" val="1046794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Lambda -- </a:t>
            </a:r>
            <a:r>
              <a:rPr lang="en-US" dirty="0" err="1"/>
              <a:t>OpenCandy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OpenCandy</a:t>
            </a:r>
            <a:r>
              <a:rPr lang="en-US" dirty="0"/>
              <a:t> is written in Python</a:t>
            </a:r>
          </a:p>
          <a:p>
            <a:r>
              <a:rPr lang="en-US" dirty="0"/>
              <a:t> Accepts the JSON input sent as the body of the POST request</a:t>
            </a:r>
          </a:p>
          <a:p>
            <a:r>
              <a:rPr lang="en-US" dirty="0"/>
              <a:t>Strips out the </a:t>
            </a:r>
            <a:r>
              <a:rPr lang="en-US" dirty="0" err="1"/>
              <a:t>CandyType</a:t>
            </a:r>
            <a:r>
              <a:rPr lang="en-US" dirty="0"/>
              <a:t> data, and adds that to the AWS </a:t>
            </a:r>
            <a:r>
              <a:rPr lang="en-US" dirty="0" err="1"/>
              <a:t>IoT</a:t>
            </a:r>
            <a:r>
              <a:rPr lang="en-US" dirty="0"/>
              <a:t> MQTT queue</a:t>
            </a:r>
          </a:p>
          <a:p>
            <a:r>
              <a:rPr lang="en-US" dirty="0"/>
              <a:t>Source available in repository. It is largely based on the sending half of a python demo program provided as part of the AWS IoT SDK  (https://github.com/SaturnGrandRapids/CandyDemo)</a:t>
            </a:r>
          </a:p>
          <a:p>
            <a:r>
              <a:rPr lang="en-US" dirty="0"/>
              <a:t>A range of monitoring options are available</a:t>
            </a:r>
          </a:p>
        </p:txBody>
      </p:sp>
    </p:spTree>
    <p:extLst>
      <p:ext uri="{BB962C8B-B14F-4D97-AF65-F5344CB8AC3E}">
        <p14:creationId xmlns:p14="http://schemas.microsoft.com/office/powerpoint/2010/main" val="577536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Internet of Things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used the MQTT Queue, an AWS “IoT thing” (device) shadow would also be an option</a:t>
            </a:r>
          </a:p>
          <a:p>
            <a:r>
              <a:rPr lang="en-US" dirty="0"/>
              <a:t>This queue is what connects the AWS Lambda service with the Raspberry Pi hardware. </a:t>
            </a:r>
          </a:p>
          <a:p>
            <a:r>
              <a:rPr lang="en-US" dirty="0"/>
              <a:t>SDKs are available for a range of platforms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this in addition to the Arduino because of the built in networking capabilities</a:t>
            </a:r>
          </a:p>
          <a:p>
            <a:r>
              <a:rPr lang="en-US" dirty="0"/>
              <a:t>Python code using the AWS </a:t>
            </a:r>
            <a:r>
              <a:rPr lang="en-US" dirty="0" err="1"/>
              <a:t>IoT</a:t>
            </a:r>
            <a:r>
              <a:rPr lang="en-US" dirty="0"/>
              <a:t> SDK</a:t>
            </a:r>
          </a:p>
          <a:p>
            <a:r>
              <a:rPr lang="en-US" dirty="0"/>
              <a:t>Subscribes to the AWS IoT MQTT queue, and listens for message</a:t>
            </a:r>
          </a:p>
          <a:p>
            <a:r>
              <a:rPr lang="en-US" dirty="0"/>
              <a:t>Turns on one of three GPIO pins depending on which bin candy is to be dispensed from</a:t>
            </a:r>
          </a:p>
        </p:txBody>
      </p:sp>
    </p:spTree>
    <p:extLst>
      <p:ext uri="{BB962C8B-B14F-4D97-AF65-F5344CB8AC3E}">
        <p14:creationId xmlns:p14="http://schemas.microsoft.com/office/powerpoint/2010/main" val="16359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Controls the actual servos. Servo control from a Raspberry Pi is problematic without additional hardware</a:t>
            </a:r>
          </a:p>
          <a:p>
            <a:r>
              <a:rPr lang="en-US" dirty="0"/>
              <a:t>Sends servo PWM control signals to one of three output pins based on the state of three input pins</a:t>
            </a:r>
          </a:p>
          <a:p>
            <a:r>
              <a:rPr lang="en-US" dirty="0"/>
              <a:t>Used Arduino IDE so written in  Wiring (essentially simplified C++ with a collection of libraries useful for hardware tinkering)</a:t>
            </a:r>
          </a:p>
        </p:txBody>
      </p:sp>
    </p:spTree>
    <p:extLst>
      <p:ext uri="{BB962C8B-B14F-4D97-AF65-F5344CB8AC3E}">
        <p14:creationId xmlns:p14="http://schemas.microsoft.com/office/powerpoint/2010/main" val="564970005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238</TotalTime>
  <Words>471</Words>
  <Application>Microsoft Office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Depth</vt:lpstr>
      <vt:lpstr>CandyTron</vt:lpstr>
      <vt:lpstr>PowerPoint Presentation</vt:lpstr>
      <vt:lpstr>Trivia Alexa Skill</vt:lpstr>
      <vt:lpstr>Simple Test Webpage</vt:lpstr>
      <vt:lpstr>AWS API Gateway</vt:lpstr>
      <vt:lpstr>AWS Lambda -- OpenCandy</vt:lpstr>
      <vt:lpstr>AWS Internet of Things</vt:lpstr>
      <vt:lpstr>Raspberry PI</vt:lpstr>
      <vt:lpstr>Arduino</vt:lpstr>
      <vt:lpstr>Candy Dispenser Hardware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CandyTron</dc:title>
  <dc:creator>Ryan Powers</dc:creator>
  <cp:lastModifiedBy>Tim Massaro</cp:lastModifiedBy>
  <cp:revision>25</cp:revision>
  <cp:lastPrinted>2018-03-09T20:25:02Z</cp:lastPrinted>
  <dcterms:created xsi:type="dcterms:W3CDTF">2017-03-13T20:37:29Z</dcterms:created>
  <dcterms:modified xsi:type="dcterms:W3CDTF">2018-03-26T20:34:06Z</dcterms:modified>
</cp:coreProperties>
</file>

<file path=docProps/thumbnail.jpeg>
</file>